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8"/>
  </p:notesMasterIdLst>
  <p:sldIdLst>
    <p:sldId id="296" r:id="rId2"/>
    <p:sldId id="264" r:id="rId3"/>
    <p:sldId id="297" r:id="rId4"/>
    <p:sldId id="291" r:id="rId5"/>
    <p:sldId id="299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5B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20EC4-1456-4790-8F8A-8526E34CD05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EF444-0CE2-45B6-9B47-7BB790B7D7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869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D059-9DBB-4BA2-9E6D-A96622864C6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8C595F-F407-4ED1-AD61-CCF7B5C6E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D059-9DBB-4BA2-9E6D-A96622864C6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595F-F407-4ED1-AD61-CCF7B5C6E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58C595F-F407-4ED1-AD61-CCF7B5C6E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D059-9DBB-4BA2-9E6D-A96622864C6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D059-9DBB-4BA2-9E6D-A96622864C6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58C595F-F407-4ED1-AD61-CCF7B5C6E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D059-9DBB-4BA2-9E6D-A96622864C6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8C595F-F407-4ED1-AD61-CCF7B5C6E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D50D059-9DBB-4BA2-9E6D-A96622864C6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595F-F407-4ED1-AD61-CCF7B5C6E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D059-9DBB-4BA2-9E6D-A96622864C6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58C595F-F407-4ED1-AD61-CCF7B5C6E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D059-9DBB-4BA2-9E6D-A96622864C6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58C595F-F407-4ED1-AD61-CCF7B5C6E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D059-9DBB-4BA2-9E6D-A96622864C6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8C595F-F407-4ED1-AD61-CCF7B5C6E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8C595F-F407-4ED1-AD61-CCF7B5C6E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D059-9DBB-4BA2-9E6D-A96622864C6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58C595F-F407-4ED1-AD61-CCF7B5C6E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D50D059-9DBB-4BA2-9E6D-A96622864C6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D50D059-9DBB-4BA2-9E6D-A96622864C6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8C595F-F407-4ED1-AD61-CCF7B5C6E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wmf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Я, Исакова Елена Викторовна, работаю учителем русского языка и литературы в МБОУ «Школа № 154 для обучающихся с ограниченными возможностями здоровья». В течение 25 лет я ежедневно учу  и учусь одновременно. Со своими воспитанниками мы достигли очень многого. </a:t>
            </a:r>
            <a:r>
              <a:rPr lang="ru-RU" sz="1600" b="1" dirty="0">
                <a:solidFill>
                  <a:srgbClr val="0070C0"/>
                </a:solidFill>
              </a:rPr>
              <a:t>Мои ученики – это моя гордость!!!</a:t>
            </a:r>
            <a:r>
              <a:rPr lang="ru-RU" sz="1100" b="1" dirty="0">
                <a:solidFill>
                  <a:schemeClr val="tx1"/>
                </a:solidFill>
              </a:rPr>
              <a:t/>
            </a:r>
            <a:br>
              <a:rPr lang="ru-RU" sz="1100" b="1" dirty="0">
                <a:solidFill>
                  <a:schemeClr val="tx1"/>
                </a:solidFill>
              </a:rPr>
            </a:br>
            <a:endParaRPr lang="ru-RU" sz="11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дом\Desktop\Новая папка\Фо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96262"/>
            <a:ext cx="3808934" cy="285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996952"/>
            <a:ext cx="4309301" cy="32319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613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2853"/>
            <a:ext cx="7811027" cy="1224130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Мы с детьми принимаем участие в различных творческих конкурсах, где они часто становятся победителями и призерами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Объект 3" descr="C:\Users\дом\Desktop\IMG_5320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2827983" cy="405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665355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61" y="2160279"/>
            <a:ext cx="2719726" cy="393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1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88640"/>
            <a:ext cx="4896544" cy="1411559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Победители открытого конкурса театральных объединений Свердловского района «Моя игра» в номинации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«Художественное слово</a:t>
            </a:r>
            <a:r>
              <a:rPr lang="ru-RU" sz="1600" b="1" dirty="0" smtClean="0">
                <a:solidFill>
                  <a:srgbClr val="FF0000"/>
                </a:solidFill>
              </a:rPr>
              <a:t>»</a:t>
            </a:r>
            <a:endParaRPr lang="ru-RU" sz="1600" dirty="0"/>
          </a:p>
        </p:txBody>
      </p:sp>
      <p:pic>
        <p:nvPicPr>
          <p:cNvPr id="8" name="Объект 7" descr="C:\Users\дом\AppData\Local\Microsoft\Windows\Temporary Internet Files\Content.Word\Page1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2348880"/>
            <a:ext cx="2376264" cy="324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папа\Desktop\DSC01266.JPG"/>
          <p:cNvPicPr/>
          <p:nvPr/>
        </p:nvPicPr>
        <p:blipFill>
          <a:blip r:embed="rId3" cstate="print"/>
          <a:srcRect l="32841" t="27160" r="35022" b="20576"/>
          <a:stretch>
            <a:fillRect/>
          </a:stretch>
        </p:blipFill>
        <p:spPr bwMode="auto">
          <a:xfrm>
            <a:off x="350144" y="-18573"/>
            <a:ext cx="29718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85344"/>
            <a:ext cx="2304256" cy="330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610452"/>
            <a:ext cx="2232248" cy="277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13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5783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Краевой творческий фестиваль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«Зажги Звезду»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572000" y="4879141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II</a:t>
            </a:r>
            <a:r>
              <a:rPr lang="ru-RU" b="1" dirty="0" smtClean="0">
                <a:solidFill>
                  <a:srgbClr val="C00000"/>
                </a:solidFill>
              </a:rPr>
              <a:t> место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Бирюков Александр, 10 класс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633" y="4903927"/>
            <a:ext cx="395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</a:t>
            </a:r>
            <a:r>
              <a:rPr lang="ru-RU" b="1" dirty="0" smtClean="0">
                <a:solidFill>
                  <a:srgbClr val="C00000"/>
                </a:solidFill>
              </a:rPr>
              <a:t> место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Гуляев Александр, 9 класс</a:t>
            </a:r>
          </a:p>
        </p:txBody>
      </p:sp>
      <p:pic>
        <p:nvPicPr>
          <p:cNvPr id="11" name="Объект 10" descr="C:\Users\дом\Desktop\Саша.pn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3995936" cy="3588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дом\Desktop\Безымянный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05" y="836712"/>
            <a:ext cx="3261995" cy="3490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дом\Desktop\Захги звезду\Гуляев С.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98421"/>
            <a:ext cx="172021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дом\Desktop\Захги звезду\Бирюков С.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501008"/>
            <a:ext cx="1728192" cy="2488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42852"/>
            <a:ext cx="7125113" cy="19900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Творческие достижения</a:t>
            </a:r>
            <a:br>
              <a:rPr lang="ru-RU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Победители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городского творческого фестиваля 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«Культура народов Пермского края»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77072"/>
            <a:ext cx="3809999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79" y="4063109"/>
            <a:ext cx="3830957" cy="255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C:\Users\дом\Desktop\20170629_1240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0478" y="2257511"/>
            <a:ext cx="181927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51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345783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Я и сама стараюсь принимать активное участие в различных конкурсах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9760" y="5157192"/>
            <a:ext cx="419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 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1912" y="4877544"/>
            <a:ext cx="395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866694"/>
              </p:ext>
            </p:extLst>
          </p:nvPr>
        </p:nvGraphicFramePr>
        <p:xfrm>
          <a:off x="3851920" y="2996952"/>
          <a:ext cx="2357326" cy="333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Acrobat Document" r:id="rId3" imgW="5667480" imgH="8020080" progId="AcroExch.Document.DC">
                  <p:embed/>
                </p:oleObj>
              </mc:Choice>
              <mc:Fallback>
                <p:oleObj name="Acrobat Document" r:id="rId3" imgW="5667480" imgH="80200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1920" y="2996952"/>
                        <a:ext cx="2357326" cy="333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Рисунок 15" descr="C:\Users\дом\Desktop\Новая папка\БлагодарностьИсаковаЕВ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60" y="654194"/>
            <a:ext cx="2105025" cy="3033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дом\AppData\Local\Microsoft\Windows\Temporary Internet Files\Content.Word\Исакова Е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59" y="946582"/>
            <a:ext cx="2038350" cy="282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дом\AppData\Local\Microsoft\Windows\Temporary Internet Files\Content.Word\Актуальные тезисы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632" y="742747"/>
            <a:ext cx="2137102" cy="271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дом\AppData\Local\Microsoft\Windows\Temporary Internet Files\Content.Word\Тест русский язык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46582"/>
            <a:ext cx="2016224" cy="2741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дом\AppData\Local\Microsoft\Windows\Temporary Internet Files\Content.Word\Танковый корпус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95" y="742747"/>
            <a:ext cx="2038350" cy="285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дом\AppData\Local\Microsoft\Windows\Temporary Internet Files\Content.Word\Профсоюз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96437"/>
            <a:ext cx="2036445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дом\AppData\Local\Microsoft\Windows\Temporary Internet Files\Content.Word\Олимпиада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274175"/>
            <a:ext cx="1917922" cy="2676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C:\Users\дом\AppData\Local\Microsoft\Windows\Temporary Internet Files\Content.Word\Исаковой Е.В.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047" y="3851426"/>
            <a:ext cx="1662545" cy="2290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C:\Users\дом\AppData\Local\Microsoft\Windows\Temporary Internet Files\Content.Word\Исакова.jp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734" y="3475182"/>
            <a:ext cx="1800225" cy="247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C:\Users\дом\AppData\Local\Microsoft\Windows\Temporary Internet Files\Content.Word\Исакова.jp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76142"/>
            <a:ext cx="1957070" cy="2771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85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821</TotalTime>
  <Words>120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Официальная</vt:lpstr>
      <vt:lpstr>Acrobat Document</vt:lpstr>
      <vt:lpstr>Я, Исакова Елена Викторовна, работаю учителем русского языка и литературы в МБОУ «Школа № 154 для обучающихся с ограниченными возможностями здоровья». В течение 25 лет я ежедневно учу  и учусь одновременно. Со своими воспитанниками мы достигли очень многого. Мои ученики – это моя гордость!!! </vt:lpstr>
      <vt:lpstr>Мы с детьми принимаем участие в различных творческих конкурсах, где они часто становятся победителями и призерами </vt:lpstr>
      <vt:lpstr>Победители открытого конкурса театральных объединений Свердловского района «Моя игра» в номинации «Художественное слово»</vt:lpstr>
      <vt:lpstr>Презентация PowerPoint</vt:lpstr>
      <vt:lpstr>Творческие достижения  Победители городского творческого фестиваля  «Культура народов Пермского края»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дом</cp:lastModifiedBy>
  <cp:revision>94</cp:revision>
  <dcterms:created xsi:type="dcterms:W3CDTF">2014-06-24T05:09:51Z</dcterms:created>
  <dcterms:modified xsi:type="dcterms:W3CDTF">2018-12-06T16:36:01Z</dcterms:modified>
</cp:coreProperties>
</file>